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359400" cy="3968750"/>
  <p:notesSz cx="5359400" cy="3968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66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1955" y="1230312"/>
            <a:ext cx="4555490" cy="8334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3910" y="2222500"/>
            <a:ext cx="3751580" cy="992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7970" y="912812"/>
            <a:ext cx="2331339" cy="2619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60091" y="912812"/>
            <a:ext cx="2331339" cy="2619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5353303" cy="393708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334044" y="690403"/>
            <a:ext cx="0" cy="3260090"/>
          </a:xfrm>
          <a:custGeom>
            <a:avLst/>
            <a:gdLst/>
            <a:ahLst/>
            <a:cxnLst/>
            <a:rect l="l" t="t" r="r" b="b"/>
            <a:pathLst>
              <a:path h="3260090">
                <a:moveTo>
                  <a:pt x="0" y="3259469"/>
                </a:moveTo>
                <a:lnTo>
                  <a:pt x="0" y="0"/>
                </a:lnTo>
              </a:path>
            </a:pathLst>
          </a:custGeom>
          <a:ln w="765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3927504"/>
            <a:ext cx="5353685" cy="19685"/>
          </a:xfrm>
          <a:custGeom>
            <a:avLst/>
            <a:gdLst/>
            <a:ahLst/>
            <a:cxnLst/>
            <a:rect l="l" t="t" r="r" b="b"/>
            <a:pathLst>
              <a:path w="5353685" h="19685">
                <a:moveTo>
                  <a:pt x="5353303" y="19173"/>
                </a:moveTo>
                <a:lnTo>
                  <a:pt x="0" y="19173"/>
                </a:lnTo>
                <a:lnTo>
                  <a:pt x="0" y="0"/>
                </a:lnTo>
                <a:lnTo>
                  <a:pt x="5353303" y="0"/>
                </a:lnTo>
                <a:lnTo>
                  <a:pt x="5353303" y="191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7970" y="158750"/>
            <a:ext cx="482346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7970" y="912812"/>
            <a:ext cx="4823460" cy="2619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22196" y="3690937"/>
            <a:ext cx="1715008" cy="1984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7970" y="3690937"/>
            <a:ext cx="1232662" cy="1984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58768" y="3690937"/>
            <a:ext cx="1232662" cy="1984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0525" y="739004"/>
            <a:ext cx="408305" cy="87630"/>
          </a:xfrm>
          <a:prstGeom prst="rect">
            <a:avLst/>
          </a:prstGeom>
          <a:solidFill>
            <a:srgbClr val="C62A2F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sz="500" spc="-10" dirty="0">
                <a:solidFill>
                  <a:srgbClr val="F9CFCA"/>
                </a:solidFill>
                <a:latin typeface="Arial"/>
                <a:cs typeface="Arial"/>
              </a:rPr>
              <a:t>lntroducbon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46179" y="1889404"/>
            <a:ext cx="415290" cy="87630"/>
          </a:xfrm>
          <a:prstGeom prst="rect">
            <a:avLst/>
          </a:prstGeom>
          <a:solidFill>
            <a:srgbClr val="C62A2F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sz="500" spc="-10" dirty="0">
                <a:solidFill>
                  <a:srgbClr val="F7BFB5"/>
                </a:solidFill>
                <a:latin typeface="Arial"/>
                <a:cs typeface="Arial"/>
              </a:rPr>
              <a:t>Conclusions</a:t>
            </a:r>
            <a:endParaRPr sz="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0008" y="2157831"/>
            <a:ext cx="281305" cy="87630"/>
          </a:xfrm>
          <a:prstGeom prst="rect">
            <a:avLst/>
          </a:prstGeom>
          <a:solidFill>
            <a:srgbClr val="C62A2F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sz="500" dirty="0">
                <a:solidFill>
                  <a:srgbClr val="FBE1DA"/>
                </a:solidFill>
                <a:latin typeface="Arial"/>
                <a:cs typeface="Arial"/>
              </a:rPr>
              <a:t>Me-</a:t>
            </a:r>
            <a:r>
              <a:rPr sz="500" spc="-10" dirty="0">
                <a:solidFill>
                  <a:srgbClr val="FBE1DA"/>
                </a:solidFill>
                <a:latin typeface="Arial"/>
                <a:cs typeface="Arial"/>
              </a:rPr>
              <a:t>thods</a:t>
            </a:r>
            <a:endParaRPr sz="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21611" y="739004"/>
            <a:ext cx="261620" cy="87630"/>
          </a:xfrm>
          <a:prstGeom prst="rect">
            <a:avLst/>
          </a:prstGeom>
          <a:solidFill>
            <a:srgbClr val="C62A2F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sz="500" spc="-10" dirty="0">
                <a:solidFill>
                  <a:srgbClr val="F9CFCA"/>
                </a:solidFill>
                <a:latin typeface="Arial"/>
                <a:cs typeface="Arial"/>
              </a:rPr>
              <a:t>Results</a:t>
            </a:r>
            <a:endParaRPr sz="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59451" y="739004"/>
            <a:ext cx="363855" cy="87630"/>
          </a:xfrm>
          <a:prstGeom prst="rect">
            <a:avLst/>
          </a:prstGeom>
          <a:solidFill>
            <a:srgbClr val="C62A2F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sz="500" spc="-10" dirty="0">
                <a:solidFill>
                  <a:srgbClr val="F9CFCA"/>
                </a:solidFill>
                <a:latin typeface="Arial"/>
                <a:cs typeface="Arial"/>
              </a:rPr>
              <a:t>01scuss1on</a:t>
            </a:r>
            <a:endParaRPr sz="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69851" y="2899201"/>
            <a:ext cx="363855" cy="87630"/>
          </a:xfrm>
          <a:prstGeom prst="rect">
            <a:avLst/>
          </a:prstGeom>
          <a:solidFill>
            <a:srgbClr val="C62A2F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r>
              <a:rPr sz="500" spc="-10" dirty="0">
                <a:solidFill>
                  <a:srgbClr val="F9CFCA"/>
                </a:solidFill>
                <a:latin typeface="Arial"/>
                <a:cs typeface="Arial"/>
              </a:rPr>
              <a:t>References</a:t>
            </a: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9772BB988424EBEEBCF2390F79908" ma:contentTypeVersion="2011" ma:contentTypeDescription="Create a new document." ma:contentTypeScope="" ma:versionID="12ceee02bcf7c2627d4f16563340479d">
  <xsd:schema xmlns:xsd="http://www.w3.org/2001/XMLSchema" xmlns:xs="http://www.w3.org/2001/XMLSchema" xmlns:p="http://schemas.microsoft.com/office/2006/metadata/properties" xmlns:ns2="07bc0a69-ee92-46ac-b2e3-30b3131eab86" xmlns:ns3="ce86802e-c77d-467e-a136-fcf693c1902e" targetNamespace="http://schemas.microsoft.com/office/2006/metadata/properties" ma:root="true" ma:fieldsID="99bf03b6fd1a17453c0503633fb79a50" ns2:_="" ns3:_="">
    <xsd:import namespace="07bc0a69-ee92-46ac-b2e3-30b3131eab86"/>
    <xsd:import namespace="ce86802e-c77d-467e-a136-fcf693c1902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bc0a69-ee92-46ac-b2e3-30b3131eab8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bc83b4f-d65b-43ab-b378-5bfe7e920a87}" ma:internalName="TaxCatchAll" ma:showField="CatchAllData" ma:web="07bc0a69-ee92-46ac-b2e3-30b3131eab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86802e-c77d-467e-a136-fcf693c190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6ffffb-c47d-4ecd-b450-b19acd6a33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7bc0a69-ee92-46ac-b2e3-30b3131eab86">ZX5JRWUJDNP5-1177343575-944745</_dlc_DocId>
    <lcf76f155ced4ddcb4097134ff3c332f xmlns="ce86802e-c77d-467e-a136-fcf693c1902e">
      <Terms xmlns="http://schemas.microsoft.com/office/infopath/2007/PartnerControls"/>
    </lcf76f155ced4ddcb4097134ff3c332f>
    <TaxCatchAll xmlns="07bc0a69-ee92-46ac-b2e3-30b3131eab86" xsi:nil="true"/>
    <_dlc_DocIdUrl xmlns="07bc0a69-ee92-46ac-b2e3-30b3131eab86">
      <Url>https://mreventstn.sharepoint.com/sites/Share/_layouts/15/DocIdRedir.aspx?ID=ZX5JRWUJDNP5-1177343575-944745</Url>
      <Description>ZX5JRWUJDNP5-1177343575-944745</Description>
    </_dlc_DocIdUrl>
  </documentManagement>
</p:properties>
</file>

<file path=customXml/itemProps1.xml><?xml version="1.0" encoding="utf-8"?>
<ds:datastoreItem xmlns:ds="http://schemas.openxmlformats.org/officeDocument/2006/customXml" ds:itemID="{33F9BD8E-7A30-4DF2-ABE2-675C41969F62}"/>
</file>

<file path=customXml/itemProps2.xml><?xml version="1.0" encoding="utf-8"?>
<ds:datastoreItem xmlns:ds="http://schemas.openxmlformats.org/officeDocument/2006/customXml" ds:itemID="{C633D844-359D-49BB-98F1-7AE7A48F35EA}"/>
</file>

<file path=customXml/itemProps3.xml><?xml version="1.0" encoding="utf-8"?>
<ds:datastoreItem xmlns:ds="http://schemas.openxmlformats.org/officeDocument/2006/customXml" ds:itemID="{F0A2B97F-4577-4278-9E25-FB8E3F9563E1}"/>
</file>

<file path=customXml/itemProps4.xml><?xml version="1.0" encoding="utf-8"?>
<ds:datastoreItem xmlns:ds="http://schemas.openxmlformats.org/officeDocument/2006/customXml" ds:itemID="{1407B418-8AD4-4426-A124-95C553FBA45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Betsy Hilt</dc:creator>
  <cp:lastModifiedBy>Betsy Hilt</cp:lastModifiedBy>
  <cp:revision>1</cp:revision>
  <dcterms:created xsi:type="dcterms:W3CDTF">2026-01-19T18:22:53Z</dcterms:created>
  <dcterms:modified xsi:type="dcterms:W3CDTF">2026-01-19T18:23:17Z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2026-01-19T00:00:00Z</vt:filetime>
  </property>
  <property fmtid="{D5CDD505-2E9C-101B-9397-08002B2CF9AE}" pid="3" name="LastSaved">
    <vt:filetime>2026-01-19T00:00:00Z</vt:filetime>
  </property>
  <property fmtid="{D5CDD505-2E9C-101B-9397-08002B2CF9AE}" pid="4" name="ContentTypeId">
    <vt:lpwstr>0x01010098E9772BB988424EBEEBCF2390F79908</vt:lpwstr>
  </property>
  <property fmtid="{D5CDD505-2E9C-101B-9397-08002B2CF9AE}" pid="5" name="_dlc_DocIdItemGuid">
    <vt:lpwstr>38d00036-cf51-41bb-81b3-ea1ec6a45177</vt:lpwstr>
  </property>
</Properties>
</file>